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56" r:id="rId2"/>
    <p:sldId id="289" r:id="rId3"/>
    <p:sldId id="258" r:id="rId4"/>
    <p:sldId id="261" r:id="rId5"/>
    <p:sldId id="259" r:id="rId6"/>
    <p:sldId id="283" r:id="rId7"/>
    <p:sldId id="262" r:id="rId8"/>
    <p:sldId id="260" r:id="rId9"/>
    <p:sldId id="263" r:id="rId10"/>
    <p:sldId id="264" r:id="rId11"/>
    <p:sldId id="265" r:id="rId12"/>
    <p:sldId id="267" r:id="rId13"/>
    <p:sldId id="266" r:id="rId14"/>
    <p:sldId id="269" r:id="rId15"/>
    <p:sldId id="286" r:id="rId16"/>
    <p:sldId id="268" r:id="rId17"/>
    <p:sldId id="270" r:id="rId18"/>
    <p:sldId id="271" r:id="rId19"/>
    <p:sldId id="272" r:id="rId20"/>
    <p:sldId id="281" r:id="rId21"/>
    <p:sldId id="273" r:id="rId22"/>
    <p:sldId id="274" r:id="rId23"/>
    <p:sldId id="275" r:id="rId24"/>
    <p:sldId id="282" r:id="rId25"/>
    <p:sldId id="276" r:id="rId26"/>
    <p:sldId id="277" r:id="rId27"/>
    <p:sldId id="278" r:id="rId28"/>
    <p:sldId id="279" r:id="rId29"/>
    <p:sldId id="287" r:id="rId30"/>
    <p:sldId id="285" r:id="rId31"/>
    <p:sldId id="280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2ECF7B-CFD4-E34D-844E-E2ED9B0F14A5}" v="1" dt="2023-04-10T14:06:41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933" autoAdjust="0"/>
    <p:restoredTop sz="83678" autoAdjust="0"/>
  </p:normalViewPr>
  <p:slideViewPr>
    <p:cSldViewPr snapToGrid="0">
      <p:cViewPr varScale="1">
        <p:scale>
          <a:sx n="92" d="100"/>
          <a:sy n="92" d="100"/>
        </p:scale>
        <p:origin x="5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vind Sharma" userId="fcdc010fc5335074" providerId="LiveId" clId="{C52ECF7B-CFD4-E34D-844E-E2ED9B0F14A5}"/>
    <pc:docChg chg="custSel addSld delSld modSld sldOrd">
      <pc:chgData name="Govind Sharma" userId="fcdc010fc5335074" providerId="LiveId" clId="{C52ECF7B-CFD4-E34D-844E-E2ED9B0F14A5}" dt="2023-04-10T14:37:57.762" v="162" actId="20577"/>
      <pc:docMkLst>
        <pc:docMk/>
      </pc:docMkLst>
      <pc:sldChg chg="addSp modSp del mod">
        <pc:chgData name="Govind Sharma" userId="fcdc010fc5335074" providerId="LiveId" clId="{C52ECF7B-CFD4-E34D-844E-E2ED9B0F14A5}" dt="2023-04-10T14:08:09.293" v="48" actId="2696"/>
        <pc:sldMkLst>
          <pc:docMk/>
          <pc:sldMk cId="15269184" sldId="257"/>
        </pc:sldMkLst>
        <pc:spChg chg="add mod">
          <ac:chgData name="Govind Sharma" userId="fcdc010fc5335074" providerId="LiveId" clId="{C52ECF7B-CFD4-E34D-844E-E2ED9B0F14A5}" dt="2023-04-10T14:06:47.154" v="6" actId="1076"/>
          <ac:spMkLst>
            <pc:docMk/>
            <pc:sldMk cId="15269184" sldId="257"/>
            <ac:spMk id="2" creationId="{4DF4D0F6-2F2F-FB00-FDFF-B8534A19891F}"/>
          </ac:spMkLst>
        </pc:spChg>
        <pc:spChg chg="mod">
          <ac:chgData name="Govind Sharma" userId="fcdc010fc5335074" providerId="LiveId" clId="{C52ECF7B-CFD4-E34D-844E-E2ED9B0F14A5}" dt="2023-04-10T14:07:58.526" v="42" actId="21"/>
          <ac:spMkLst>
            <pc:docMk/>
            <pc:sldMk cId="15269184" sldId="257"/>
            <ac:spMk id="3" creationId="{EC07D58D-A193-D656-6E87-5603E6B9A340}"/>
          </ac:spMkLst>
        </pc:spChg>
      </pc:sldChg>
      <pc:sldChg chg="addSp delSp modSp del mod">
        <pc:chgData name="Govind Sharma" userId="fcdc010fc5335074" providerId="LiveId" clId="{C52ECF7B-CFD4-E34D-844E-E2ED9B0F14A5}" dt="2023-04-10T14:06:56.657" v="10" actId="2696"/>
        <pc:sldMkLst>
          <pc:docMk/>
          <pc:sldMk cId="3949170620" sldId="284"/>
        </pc:sldMkLst>
        <pc:spChg chg="del mod">
          <ac:chgData name="Govind Sharma" userId="fcdc010fc5335074" providerId="LiveId" clId="{C52ECF7B-CFD4-E34D-844E-E2ED9B0F14A5}" dt="2023-04-10T14:06:39.427" v="3" actId="21"/>
          <ac:spMkLst>
            <pc:docMk/>
            <pc:sldMk cId="3949170620" sldId="284"/>
            <ac:spMk id="2" creationId="{EE1FAA26-9D65-7BBA-8BEE-73785F1FAD99}"/>
          </ac:spMkLst>
        </pc:spChg>
        <pc:spChg chg="add mod">
          <ac:chgData name="Govind Sharma" userId="fcdc010fc5335074" providerId="LiveId" clId="{C52ECF7B-CFD4-E34D-844E-E2ED9B0F14A5}" dt="2023-04-10T14:06:39.427" v="3" actId="21"/>
          <ac:spMkLst>
            <pc:docMk/>
            <pc:sldMk cId="3949170620" sldId="284"/>
            <ac:spMk id="4" creationId="{9C6EF4FD-1A0D-19E1-80ED-3861B1E645B3}"/>
          </ac:spMkLst>
        </pc:spChg>
      </pc:sldChg>
      <pc:sldChg chg="modSp mod ord">
        <pc:chgData name="Govind Sharma" userId="fcdc010fc5335074" providerId="LiveId" clId="{C52ECF7B-CFD4-E34D-844E-E2ED9B0F14A5}" dt="2023-04-10T14:37:57.762" v="162" actId="20577"/>
        <pc:sldMkLst>
          <pc:docMk/>
          <pc:sldMk cId="395220765" sldId="286"/>
        </pc:sldMkLst>
        <pc:spChg chg="mod">
          <ac:chgData name="Govind Sharma" userId="fcdc010fc5335074" providerId="LiveId" clId="{C52ECF7B-CFD4-E34D-844E-E2ED9B0F14A5}" dt="2023-04-10T14:37:57.762" v="162" actId="20577"/>
          <ac:spMkLst>
            <pc:docMk/>
            <pc:sldMk cId="395220765" sldId="286"/>
            <ac:spMk id="3" creationId="{39DA62CA-1F4A-B98B-F3AE-8E8B0EBC590A}"/>
          </ac:spMkLst>
        </pc:spChg>
      </pc:sldChg>
      <pc:sldChg chg="new del">
        <pc:chgData name="Govind Sharma" userId="fcdc010fc5335074" providerId="LiveId" clId="{C52ECF7B-CFD4-E34D-844E-E2ED9B0F14A5}" dt="2023-04-10T14:06:55.156" v="9" actId="2696"/>
        <pc:sldMkLst>
          <pc:docMk/>
          <pc:sldMk cId="1868175968" sldId="288"/>
        </pc:sldMkLst>
      </pc:sldChg>
      <pc:sldChg chg="modSp new mod">
        <pc:chgData name="Govind Sharma" userId="fcdc010fc5335074" providerId="LiveId" clId="{C52ECF7B-CFD4-E34D-844E-E2ED9B0F14A5}" dt="2023-04-10T14:08:33.498" v="100" actId="20577"/>
        <pc:sldMkLst>
          <pc:docMk/>
          <pc:sldMk cId="3529606418" sldId="289"/>
        </pc:sldMkLst>
        <pc:spChg chg="mod">
          <ac:chgData name="Govind Sharma" userId="fcdc010fc5335074" providerId="LiveId" clId="{C52ECF7B-CFD4-E34D-844E-E2ED9B0F14A5}" dt="2023-04-10T14:07:08.603" v="41" actId="20577"/>
          <ac:spMkLst>
            <pc:docMk/>
            <pc:sldMk cId="3529606418" sldId="289"/>
            <ac:spMk id="2" creationId="{BE521068-87A7-0E19-98C4-957A63E3EAE8}"/>
          </ac:spMkLst>
        </pc:spChg>
        <pc:spChg chg="mod">
          <ac:chgData name="Govind Sharma" userId="fcdc010fc5335074" providerId="LiveId" clId="{C52ECF7B-CFD4-E34D-844E-E2ED9B0F14A5}" dt="2023-04-10T14:08:33.498" v="100" actId="20577"/>
          <ac:spMkLst>
            <pc:docMk/>
            <pc:sldMk cId="3529606418" sldId="289"/>
            <ac:spMk id="3" creationId="{51D8F4CB-9907-E7A8-C7C4-60BA02CA86C8}"/>
          </ac:spMkLst>
        </pc:spChg>
      </pc:sldChg>
    </pc:docChg>
  </pc:docChgLst>
  <pc:docChgLst>
    <pc:chgData name="Govind Sharma" userId="fcdc010fc5335074" providerId="LiveId" clId="{92A16F0A-0D83-4C59-B407-30DBEF750EBF}"/>
    <pc:docChg chg="undo custSel addSld delSld modSld sldOrd">
      <pc:chgData name="Govind Sharma" userId="fcdc010fc5335074" providerId="LiveId" clId="{92A16F0A-0D83-4C59-B407-30DBEF750EBF}" dt="2023-04-10T15:19:36.062" v="4104" actId="1076"/>
      <pc:docMkLst>
        <pc:docMk/>
      </pc:docMkLst>
      <pc:sldChg chg="addSp delSp modSp mod">
        <pc:chgData name="Govind Sharma" userId="fcdc010fc5335074" providerId="LiveId" clId="{92A16F0A-0D83-4C59-B407-30DBEF750EBF}" dt="2023-04-09T06:04:13.376" v="2231" actId="255"/>
        <pc:sldMkLst>
          <pc:docMk/>
          <pc:sldMk cId="15269184" sldId="257"/>
        </pc:sldMkLst>
        <pc:spChg chg="del mod">
          <ac:chgData name="Govind Sharma" userId="fcdc010fc5335074" providerId="LiveId" clId="{92A16F0A-0D83-4C59-B407-30DBEF750EBF}" dt="2023-04-09T06:04:02.742" v="2228" actId="478"/>
          <ac:spMkLst>
            <pc:docMk/>
            <pc:sldMk cId="15269184" sldId="257"/>
            <ac:spMk id="2" creationId="{5CA92F6E-F71B-ACF1-C0FB-1A37B65C658E}"/>
          </ac:spMkLst>
        </pc:spChg>
        <pc:spChg chg="mod">
          <ac:chgData name="Govind Sharma" userId="fcdc010fc5335074" providerId="LiveId" clId="{92A16F0A-0D83-4C59-B407-30DBEF750EBF}" dt="2023-04-09T06:04:13.376" v="2231" actId="255"/>
          <ac:spMkLst>
            <pc:docMk/>
            <pc:sldMk cId="15269184" sldId="257"/>
            <ac:spMk id="3" creationId="{EC07D58D-A193-D656-6E87-5603E6B9A340}"/>
          </ac:spMkLst>
        </pc:spChg>
        <pc:spChg chg="add del mod">
          <ac:chgData name="Govind Sharma" userId="fcdc010fc5335074" providerId="LiveId" clId="{92A16F0A-0D83-4C59-B407-30DBEF750EBF}" dt="2023-04-09T06:04:05.056" v="2230" actId="478"/>
          <ac:spMkLst>
            <pc:docMk/>
            <pc:sldMk cId="15269184" sldId="257"/>
            <ac:spMk id="5" creationId="{1D7F263E-B032-0D84-5A63-3C7438F31557}"/>
          </ac:spMkLst>
        </pc:spChg>
      </pc:sldChg>
      <pc:sldChg chg="modNotesTx">
        <pc:chgData name="Govind Sharma" userId="fcdc010fc5335074" providerId="LiveId" clId="{92A16F0A-0D83-4C59-B407-30DBEF750EBF}" dt="2023-04-09T07:23:04.847" v="3432" actId="20577"/>
        <pc:sldMkLst>
          <pc:docMk/>
          <pc:sldMk cId="787292258" sldId="259"/>
        </pc:sldMkLst>
      </pc:sldChg>
      <pc:sldChg chg="modNotesTx">
        <pc:chgData name="Govind Sharma" userId="fcdc010fc5335074" providerId="LiveId" clId="{92A16F0A-0D83-4C59-B407-30DBEF750EBF}" dt="2023-04-09T05:05:46.646" v="23" actId="20577"/>
        <pc:sldMkLst>
          <pc:docMk/>
          <pc:sldMk cId="20394733" sldId="260"/>
        </pc:sldMkLst>
      </pc:sldChg>
      <pc:sldChg chg="addSp delSp modSp new mod">
        <pc:chgData name="Govind Sharma" userId="fcdc010fc5335074" providerId="LiveId" clId="{92A16F0A-0D83-4C59-B407-30DBEF750EBF}" dt="2023-04-09T05:07:18.889" v="37" actId="1076"/>
        <pc:sldMkLst>
          <pc:docMk/>
          <pc:sldMk cId="1892816690" sldId="263"/>
        </pc:sldMkLst>
        <pc:picChg chg="add mod">
          <ac:chgData name="Govind Sharma" userId="fcdc010fc5335074" providerId="LiveId" clId="{92A16F0A-0D83-4C59-B407-30DBEF750EBF}" dt="2023-04-09T05:07:18.889" v="37" actId="1076"/>
          <ac:picMkLst>
            <pc:docMk/>
            <pc:sldMk cId="1892816690" sldId="263"/>
            <ac:picMk id="3" creationId="{70353566-61F3-B8F4-13F1-B557A789859A}"/>
          </ac:picMkLst>
        </pc:picChg>
        <pc:picChg chg="add del mod">
          <ac:chgData name="Govind Sharma" userId="fcdc010fc5335074" providerId="LiveId" clId="{92A16F0A-0D83-4C59-B407-30DBEF750EBF}" dt="2023-04-09T05:07:04.922" v="35" actId="21"/>
          <ac:picMkLst>
            <pc:docMk/>
            <pc:sldMk cId="1892816690" sldId="263"/>
            <ac:picMk id="5" creationId="{05023CA6-FDB0-3CDB-8C7D-64D218468E7D}"/>
          </ac:picMkLst>
        </pc:picChg>
      </pc:sldChg>
      <pc:sldChg chg="addSp modSp add">
        <pc:chgData name="Govind Sharma" userId="fcdc010fc5335074" providerId="LiveId" clId="{92A16F0A-0D83-4C59-B407-30DBEF750EBF}" dt="2023-04-09T05:07:21.567" v="38"/>
        <pc:sldMkLst>
          <pc:docMk/>
          <pc:sldMk cId="465869111" sldId="264"/>
        </pc:sldMkLst>
        <pc:picChg chg="add mod">
          <ac:chgData name="Govind Sharma" userId="fcdc010fc5335074" providerId="LiveId" clId="{92A16F0A-0D83-4C59-B407-30DBEF750EBF}" dt="2023-04-09T05:07:21.567" v="38"/>
          <ac:picMkLst>
            <pc:docMk/>
            <pc:sldMk cId="465869111" sldId="264"/>
            <ac:picMk id="3" creationId="{C9140A0A-AB1A-A56E-E8BD-9321308FB0AE}"/>
          </ac:picMkLst>
        </pc:picChg>
      </pc:sldChg>
      <pc:sldChg chg="addSp delSp modSp add mod modNotesTx">
        <pc:chgData name="Govind Sharma" userId="fcdc010fc5335074" providerId="LiveId" clId="{92A16F0A-0D83-4C59-B407-30DBEF750EBF}" dt="2023-04-09T05:16:00.467" v="651" actId="20577"/>
        <pc:sldMkLst>
          <pc:docMk/>
          <pc:sldMk cId="1114330030" sldId="265"/>
        </pc:sldMkLst>
        <pc:spChg chg="add mod">
          <ac:chgData name="Govind Sharma" userId="fcdc010fc5335074" providerId="LiveId" clId="{92A16F0A-0D83-4C59-B407-30DBEF750EBF}" dt="2023-04-09T05:14:39.605" v="461" actId="1076"/>
          <ac:spMkLst>
            <pc:docMk/>
            <pc:sldMk cId="1114330030" sldId="265"/>
            <ac:spMk id="4" creationId="{E124894D-2DC4-AB75-9102-2B6833D025B6}"/>
          </ac:spMkLst>
        </pc:spChg>
        <pc:spChg chg="add del mod">
          <ac:chgData name="Govind Sharma" userId="fcdc010fc5335074" providerId="LiveId" clId="{92A16F0A-0D83-4C59-B407-30DBEF750EBF}" dt="2023-04-09T05:15:11.044" v="490" actId="478"/>
          <ac:spMkLst>
            <pc:docMk/>
            <pc:sldMk cId="1114330030" sldId="265"/>
            <ac:spMk id="5" creationId="{2A55E7CF-9B5F-79E4-8663-88189967B5C8}"/>
          </ac:spMkLst>
        </pc:spChg>
        <pc:spChg chg="add mod">
          <ac:chgData name="Govind Sharma" userId="fcdc010fc5335074" providerId="LiveId" clId="{92A16F0A-0D83-4C59-B407-30DBEF750EBF}" dt="2023-04-09T05:15:17.324" v="493" actId="1076"/>
          <ac:spMkLst>
            <pc:docMk/>
            <pc:sldMk cId="1114330030" sldId="265"/>
            <ac:spMk id="6" creationId="{E60E3C6B-E6DF-2DF5-E4C0-B2BE930AE026}"/>
          </ac:spMkLst>
        </pc:spChg>
        <pc:picChg chg="add mod">
          <ac:chgData name="Govind Sharma" userId="fcdc010fc5335074" providerId="LiveId" clId="{92A16F0A-0D83-4C59-B407-30DBEF750EBF}" dt="2023-04-09T05:15:13.562" v="491" actId="1076"/>
          <ac:picMkLst>
            <pc:docMk/>
            <pc:sldMk cId="1114330030" sldId="265"/>
            <ac:picMk id="3" creationId="{C4E21667-AEFF-E869-AAAA-9F9DB065E7C0}"/>
          </ac:picMkLst>
        </pc:picChg>
      </pc:sldChg>
      <pc:sldChg chg="addSp delSp modSp add mod ord">
        <pc:chgData name="Govind Sharma" userId="fcdc010fc5335074" providerId="LiveId" clId="{92A16F0A-0D83-4C59-B407-30DBEF750EBF}" dt="2023-04-09T05:37:39.112" v="1507" actId="1076"/>
        <pc:sldMkLst>
          <pc:docMk/>
          <pc:sldMk cId="4069325877" sldId="266"/>
        </pc:sldMkLst>
        <pc:picChg chg="add del mod modCrop">
          <ac:chgData name="Govind Sharma" userId="fcdc010fc5335074" providerId="LiveId" clId="{92A16F0A-0D83-4C59-B407-30DBEF750EBF}" dt="2023-04-09T05:37:39.112" v="1507" actId="1076"/>
          <ac:picMkLst>
            <pc:docMk/>
            <pc:sldMk cId="4069325877" sldId="266"/>
            <ac:picMk id="3" creationId="{4B95DF6A-3ECD-B79F-BB0A-CACD83DC1FBD}"/>
          </ac:picMkLst>
        </pc:picChg>
        <pc:picChg chg="add mod modCrop">
          <ac:chgData name="Govind Sharma" userId="fcdc010fc5335074" providerId="LiveId" clId="{92A16F0A-0D83-4C59-B407-30DBEF750EBF}" dt="2023-04-09T05:37:36.289" v="1506" actId="1076"/>
          <ac:picMkLst>
            <pc:docMk/>
            <pc:sldMk cId="4069325877" sldId="266"/>
            <ac:picMk id="4" creationId="{84402F48-7043-5141-C7A7-A2FA034FD060}"/>
          </ac:picMkLst>
        </pc:picChg>
      </pc:sldChg>
      <pc:sldChg chg="addSp modSp add ord">
        <pc:chgData name="Govind Sharma" userId="fcdc010fc5335074" providerId="LiveId" clId="{92A16F0A-0D83-4C59-B407-30DBEF750EBF}" dt="2023-04-09T05:24:59.392" v="658"/>
        <pc:sldMkLst>
          <pc:docMk/>
          <pc:sldMk cId="433824284" sldId="267"/>
        </pc:sldMkLst>
        <pc:picChg chg="add mod">
          <ac:chgData name="Govind Sharma" userId="fcdc010fc5335074" providerId="LiveId" clId="{92A16F0A-0D83-4C59-B407-30DBEF750EBF}" dt="2023-04-09T05:24:59.392" v="658"/>
          <ac:picMkLst>
            <pc:docMk/>
            <pc:sldMk cId="433824284" sldId="267"/>
            <ac:picMk id="3" creationId="{A5C08D0D-F930-8B17-D85F-BF6E8CE1F61E}"/>
          </ac:picMkLst>
        </pc:picChg>
      </pc:sldChg>
      <pc:sldChg chg="addSp delSp modSp add mod ord">
        <pc:chgData name="Govind Sharma" userId="fcdc010fc5335074" providerId="LiveId" clId="{92A16F0A-0D83-4C59-B407-30DBEF750EBF}" dt="2023-04-09T05:28:30.653" v="702"/>
        <pc:sldMkLst>
          <pc:docMk/>
          <pc:sldMk cId="3403048427" sldId="268"/>
        </pc:sldMkLst>
        <pc:picChg chg="add del mod">
          <ac:chgData name="Govind Sharma" userId="fcdc010fc5335074" providerId="LiveId" clId="{92A16F0A-0D83-4C59-B407-30DBEF750EBF}" dt="2023-04-09T05:27:18.653" v="677" actId="21"/>
          <ac:picMkLst>
            <pc:docMk/>
            <pc:sldMk cId="3403048427" sldId="268"/>
            <ac:picMk id="3" creationId="{0F01798E-1432-9B91-FA5C-F8EA0EA325CE}"/>
          </ac:picMkLst>
        </pc:picChg>
        <pc:picChg chg="add mod">
          <ac:chgData name="Govind Sharma" userId="fcdc010fc5335074" providerId="LiveId" clId="{92A16F0A-0D83-4C59-B407-30DBEF750EBF}" dt="2023-04-09T05:28:30.653" v="702"/>
          <ac:picMkLst>
            <pc:docMk/>
            <pc:sldMk cId="3403048427" sldId="268"/>
            <ac:picMk id="5" creationId="{53F9B0E5-1CC0-CE11-7821-E24A7D44D83D}"/>
          </ac:picMkLst>
        </pc:picChg>
      </pc:sldChg>
      <pc:sldChg chg="addSp modSp add ord modNotesTx">
        <pc:chgData name="Govind Sharma" userId="fcdc010fc5335074" providerId="LiveId" clId="{92A16F0A-0D83-4C59-B407-30DBEF750EBF}" dt="2023-04-09T07:30:14.027" v="3591" actId="20577"/>
        <pc:sldMkLst>
          <pc:docMk/>
          <pc:sldMk cId="531379984" sldId="269"/>
        </pc:sldMkLst>
        <pc:picChg chg="add mod">
          <ac:chgData name="Govind Sharma" userId="fcdc010fc5335074" providerId="LiveId" clId="{92A16F0A-0D83-4C59-B407-30DBEF750EBF}" dt="2023-04-09T05:27:11.372" v="676"/>
          <ac:picMkLst>
            <pc:docMk/>
            <pc:sldMk cId="531379984" sldId="269"/>
            <ac:picMk id="3" creationId="{65BE046F-B9A2-8103-C1B8-8C89CD685C1E}"/>
          </ac:picMkLst>
        </pc:picChg>
      </pc:sldChg>
      <pc:sldChg chg="addSp delSp modSp new del mod">
        <pc:chgData name="Govind Sharma" userId="fcdc010fc5335074" providerId="LiveId" clId="{92A16F0A-0D83-4C59-B407-30DBEF750EBF}" dt="2023-04-09T05:26:56.901" v="662" actId="47"/>
        <pc:sldMkLst>
          <pc:docMk/>
          <pc:sldMk cId="2688666217" sldId="269"/>
        </pc:sldMkLst>
        <pc:spChg chg="add del mod">
          <ac:chgData name="Govind Sharma" userId="fcdc010fc5335074" providerId="LiveId" clId="{92A16F0A-0D83-4C59-B407-30DBEF750EBF}" dt="2023-04-09T05:14:32.917" v="459" actId="21"/>
          <ac:spMkLst>
            <pc:docMk/>
            <pc:sldMk cId="2688666217" sldId="269"/>
            <ac:spMk id="3" creationId="{EA17E0A4-D009-33CF-CB2B-E1040AF15EE0}"/>
          </ac:spMkLst>
        </pc:spChg>
      </pc:sldChg>
      <pc:sldChg chg="addSp modSp add modNotesTx">
        <pc:chgData name="Govind Sharma" userId="fcdc010fc5335074" providerId="LiveId" clId="{92A16F0A-0D83-4C59-B407-30DBEF750EBF}" dt="2023-04-09T05:30:15.075" v="1105" actId="20577"/>
        <pc:sldMkLst>
          <pc:docMk/>
          <pc:sldMk cId="163683138" sldId="270"/>
        </pc:sldMkLst>
        <pc:picChg chg="add mod">
          <ac:chgData name="Govind Sharma" userId="fcdc010fc5335074" providerId="LiveId" clId="{92A16F0A-0D83-4C59-B407-30DBEF750EBF}" dt="2023-04-09T05:29:16.476" v="703"/>
          <ac:picMkLst>
            <pc:docMk/>
            <pc:sldMk cId="163683138" sldId="270"/>
            <ac:picMk id="3" creationId="{5898D20D-8256-92E3-B12E-859285A9A55F}"/>
          </ac:picMkLst>
        </pc:picChg>
      </pc:sldChg>
      <pc:sldChg chg="add del">
        <pc:chgData name="Govind Sharma" userId="fcdc010fc5335074" providerId="LiveId" clId="{92A16F0A-0D83-4C59-B407-30DBEF750EBF}" dt="2023-04-09T05:24:21.628" v="653" actId="47"/>
        <pc:sldMkLst>
          <pc:docMk/>
          <pc:sldMk cId="3390767947" sldId="270"/>
        </pc:sldMkLst>
      </pc:sldChg>
      <pc:sldChg chg="addSp modSp add">
        <pc:chgData name="Govind Sharma" userId="fcdc010fc5335074" providerId="LiveId" clId="{92A16F0A-0D83-4C59-B407-30DBEF750EBF}" dt="2023-04-09T05:30:26.581" v="1106"/>
        <pc:sldMkLst>
          <pc:docMk/>
          <pc:sldMk cId="2424069839" sldId="271"/>
        </pc:sldMkLst>
        <pc:picChg chg="add mod">
          <ac:chgData name="Govind Sharma" userId="fcdc010fc5335074" providerId="LiveId" clId="{92A16F0A-0D83-4C59-B407-30DBEF750EBF}" dt="2023-04-09T05:30:26.581" v="1106"/>
          <ac:picMkLst>
            <pc:docMk/>
            <pc:sldMk cId="2424069839" sldId="271"/>
            <ac:picMk id="3" creationId="{B3B02F2C-1059-8AD2-C043-C478C285A4C8}"/>
          </ac:picMkLst>
        </pc:picChg>
      </pc:sldChg>
      <pc:sldChg chg="addSp modSp add mod">
        <pc:chgData name="Govind Sharma" userId="fcdc010fc5335074" providerId="LiveId" clId="{92A16F0A-0D83-4C59-B407-30DBEF750EBF}" dt="2023-04-09T05:38:43.091" v="1508" actId="1076"/>
        <pc:sldMkLst>
          <pc:docMk/>
          <pc:sldMk cId="1513081566" sldId="272"/>
        </pc:sldMkLst>
        <pc:picChg chg="add mod modCrop">
          <ac:chgData name="Govind Sharma" userId="fcdc010fc5335074" providerId="LiveId" clId="{92A16F0A-0D83-4C59-B407-30DBEF750EBF}" dt="2023-04-09T05:34:03.726" v="1485" actId="732"/>
          <ac:picMkLst>
            <pc:docMk/>
            <pc:sldMk cId="1513081566" sldId="272"/>
            <ac:picMk id="3" creationId="{B8AB56F5-0F85-AB46-5247-8119E8089A6D}"/>
          </ac:picMkLst>
        </pc:picChg>
        <pc:picChg chg="add mod modCrop">
          <ac:chgData name="Govind Sharma" userId="fcdc010fc5335074" providerId="LiveId" clId="{92A16F0A-0D83-4C59-B407-30DBEF750EBF}" dt="2023-04-09T05:38:43.091" v="1508" actId="1076"/>
          <ac:picMkLst>
            <pc:docMk/>
            <pc:sldMk cId="1513081566" sldId="272"/>
            <ac:picMk id="5" creationId="{5C34A4F5-61AA-13E7-36F8-8ADCC2C4169F}"/>
          </ac:picMkLst>
        </pc:picChg>
      </pc:sldChg>
      <pc:sldChg chg="addSp modSp add modNotesTx">
        <pc:chgData name="Govind Sharma" userId="fcdc010fc5335074" providerId="LiveId" clId="{92A16F0A-0D83-4C59-B407-30DBEF750EBF}" dt="2023-04-09T05:49:21.072" v="1932" actId="20577"/>
        <pc:sldMkLst>
          <pc:docMk/>
          <pc:sldMk cId="512316148" sldId="273"/>
        </pc:sldMkLst>
        <pc:picChg chg="add mod">
          <ac:chgData name="Govind Sharma" userId="fcdc010fc5335074" providerId="LiveId" clId="{92A16F0A-0D83-4C59-B407-30DBEF750EBF}" dt="2023-04-09T05:43:18.947" v="1511"/>
          <ac:picMkLst>
            <pc:docMk/>
            <pc:sldMk cId="512316148" sldId="273"/>
            <ac:picMk id="3" creationId="{DBE165CE-C29C-3ADB-6E8F-BAE62D80A7FF}"/>
          </ac:picMkLst>
        </pc:picChg>
      </pc:sldChg>
      <pc:sldChg chg="addSp delSp modSp add mod">
        <pc:chgData name="Govind Sharma" userId="fcdc010fc5335074" providerId="LiveId" clId="{92A16F0A-0D83-4C59-B407-30DBEF750EBF}" dt="2023-04-09T05:51:12.141" v="1956" actId="1076"/>
        <pc:sldMkLst>
          <pc:docMk/>
          <pc:sldMk cId="3218026593" sldId="274"/>
        </pc:sldMkLst>
        <pc:picChg chg="add del mod modCrop">
          <ac:chgData name="Govind Sharma" userId="fcdc010fc5335074" providerId="LiveId" clId="{92A16F0A-0D83-4C59-B407-30DBEF750EBF}" dt="2023-04-09T05:51:03.665" v="1954" actId="478"/>
          <ac:picMkLst>
            <pc:docMk/>
            <pc:sldMk cId="3218026593" sldId="274"/>
            <ac:picMk id="3" creationId="{18572587-C62D-6118-C21D-F2D65668B19F}"/>
          </ac:picMkLst>
        </pc:picChg>
        <pc:picChg chg="add mod modCrop">
          <ac:chgData name="Govind Sharma" userId="fcdc010fc5335074" providerId="LiveId" clId="{92A16F0A-0D83-4C59-B407-30DBEF750EBF}" dt="2023-04-09T05:51:08.969" v="1955" actId="1076"/>
          <ac:picMkLst>
            <pc:docMk/>
            <pc:sldMk cId="3218026593" sldId="274"/>
            <ac:picMk id="4" creationId="{C65D0617-0846-9AEB-B7B7-60D28646567F}"/>
          </ac:picMkLst>
        </pc:picChg>
        <pc:picChg chg="add mod modCrop">
          <ac:chgData name="Govind Sharma" userId="fcdc010fc5335074" providerId="LiveId" clId="{92A16F0A-0D83-4C59-B407-30DBEF750EBF}" dt="2023-04-09T05:51:12.141" v="1956" actId="1076"/>
          <ac:picMkLst>
            <pc:docMk/>
            <pc:sldMk cId="3218026593" sldId="274"/>
            <ac:picMk id="6" creationId="{C8B665B6-FAF5-C777-49A9-0405BDF070AC}"/>
          </ac:picMkLst>
        </pc:picChg>
      </pc:sldChg>
      <pc:sldChg chg="addSp delSp modSp add mod">
        <pc:chgData name="Govind Sharma" userId="fcdc010fc5335074" providerId="LiveId" clId="{92A16F0A-0D83-4C59-B407-30DBEF750EBF}" dt="2023-04-09T05:52:45.890" v="1973" actId="1076"/>
        <pc:sldMkLst>
          <pc:docMk/>
          <pc:sldMk cId="4248570339" sldId="275"/>
        </pc:sldMkLst>
        <pc:picChg chg="add del mod">
          <ac:chgData name="Govind Sharma" userId="fcdc010fc5335074" providerId="LiveId" clId="{92A16F0A-0D83-4C59-B407-30DBEF750EBF}" dt="2023-04-09T05:49:39.919" v="1935" actId="21"/>
          <ac:picMkLst>
            <pc:docMk/>
            <pc:sldMk cId="4248570339" sldId="275"/>
            <ac:picMk id="3" creationId="{9F30DD6F-7604-3533-E03D-45DC36B63D11}"/>
          </ac:picMkLst>
        </pc:picChg>
        <pc:picChg chg="add mod">
          <ac:chgData name="Govind Sharma" userId="fcdc010fc5335074" providerId="LiveId" clId="{92A16F0A-0D83-4C59-B407-30DBEF750EBF}" dt="2023-04-09T05:52:45.890" v="1973" actId="1076"/>
          <ac:picMkLst>
            <pc:docMk/>
            <pc:sldMk cId="4248570339" sldId="275"/>
            <ac:picMk id="5" creationId="{93F271E5-1456-5AA6-C76C-CF4F5112C596}"/>
          </ac:picMkLst>
        </pc:picChg>
      </pc:sldChg>
      <pc:sldChg chg="addSp delSp modSp add mod">
        <pc:chgData name="Govind Sharma" userId="fcdc010fc5335074" providerId="LiveId" clId="{92A16F0A-0D83-4C59-B407-30DBEF750EBF}" dt="2023-04-09T05:52:32.354" v="1967" actId="1076"/>
        <pc:sldMkLst>
          <pc:docMk/>
          <pc:sldMk cId="2536364843" sldId="276"/>
        </pc:sldMkLst>
        <pc:picChg chg="add mod modCrop">
          <ac:chgData name="Govind Sharma" userId="fcdc010fc5335074" providerId="LiveId" clId="{92A16F0A-0D83-4C59-B407-30DBEF750EBF}" dt="2023-04-09T05:52:32.354" v="1967" actId="1076"/>
          <ac:picMkLst>
            <pc:docMk/>
            <pc:sldMk cId="2536364843" sldId="276"/>
            <ac:picMk id="3" creationId="{E642C05E-8DA6-18AD-C256-53F10A9FC6F7}"/>
          </ac:picMkLst>
        </pc:picChg>
        <pc:picChg chg="add del mod">
          <ac:chgData name="Govind Sharma" userId="fcdc010fc5335074" providerId="LiveId" clId="{92A16F0A-0D83-4C59-B407-30DBEF750EBF}" dt="2023-04-09T05:52:21.641" v="1963" actId="21"/>
          <ac:picMkLst>
            <pc:docMk/>
            <pc:sldMk cId="2536364843" sldId="276"/>
            <ac:picMk id="5" creationId="{2D3B2C60-FEE2-4C3F-B253-DF24D22CC58F}"/>
          </ac:picMkLst>
        </pc:picChg>
      </pc:sldChg>
      <pc:sldChg chg="addSp modSp add mod modNotesTx">
        <pc:chgData name="Govind Sharma" userId="fcdc010fc5335074" providerId="LiveId" clId="{92A16F0A-0D83-4C59-B407-30DBEF750EBF}" dt="2023-04-09T06:00:55.292" v="2133" actId="20577"/>
        <pc:sldMkLst>
          <pc:docMk/>
          <pc:sldMk cId="1622756313" sldId="277"/>
        </pc:sldMkLst>
        <pc:picChg chg="add mod modCrop">
          <ac:chgData name="Govind Sharma" userId="fcdc010fc5335074" providerId="LiveId" clId="{92A16F0A-0D83-4C59-B407-30DBEF750EBF}" dt="2023-04-09T05:52:50.247" v="1974" actId="1076"/>
          <ac:picMkLst>
            <pc:docMk/>
            <pc:sldMk cId="1622756313" sldId="277"/>
            <ac:picMk id="2" creationId="{017961D0-84E9-8317-5538-55DFD8C27DF7}"/>
          </ac:picMkLst>
        </pc:picChg>
      </pc:sldChg>
      <pc:sldChg chg="addSp delSp modSp add mod">
        <pc:chgData name="Govind Sharma" userId="fcdc010fc5335074" providerId="LiveId" clId="{92A16F0A-0D83-4C59-B407-30DBEF750EBF}" dt="2023-04-09T07:37:37.472" v="3594"/>
        <pc:sldMkLst>
          <pc:docMk/>
          <pc:sldMk cId="3031049797" sldId="278"/>
        </pc:sldMkLst>
        <pc:picChg chg="add del mod">
          <ac:chgData name="Govind Sharma" userId="fcdc010fc5335074" providerId="LiveId" clId="{92A16F0A-0D83-4C59-B407-30DBEF750EBF}" dt="2023-04-09T06:40:12.625" v="3287" actId="478"/>
          <ac:picMkLst>
            <pc:docMk/>
            <pc:sldMk cId="3031049797" sldId="278"/>
            <ac:picMk id="3" creationId="{4FFB3440-5341-49BF-2A34-4FEB897A6A48}"/>
          </ac:picMkLst>
        </pc:picChg>
        <pc:picChg chg="add del mod">
          <ac:chgData name="Govind Sharma" userId="fcdc010fc5335074" providerId="LiveId" clId="{92A16F0A-0D83-4C59-B407-30DBEF750EBF}" dt="2023-04-09T07:37:35.325" v="3593" actId="478"/>
          <ac:picMkLst>
            <pc:docMk/>
            <pc:sldMk cId="3031049797" sldId="278"/>
            <ac:picMk id="5" creationId="{602B0670-CD5E-5B3E-AE1E-8C9E514C5C28}"/>
          </ac:picMkLst>
        </pc:picChg>
        <pc:picChg chg="add mod">
          <ac:chgData name="Govind Sharma" userId="fcdc010fc5335074" providerId="LiveId" clId="{92A16F0A-0D83-4C59-B407-30DBEF750EBF}" dt="2023-04-09T07:37:37.472" v="3594"/>
          <ac:picMkLst>
            <pc:docMk/>
            <pc:sldMk cId="3031049797" sldId="278"/>
            <ac:picMk id="7" creationId="{533479BA-1274-578E-C390-50F293E96C45}"/>
          </ac:picMkLst>
        </pc:picChg>
      </pc:sldChg>
      <pc:sldChg chg="addSp modSp add ord">
        <pc:chgData name="Govind Sharma" userId="fcdc010fc5335074" providerId="LiveId" clId="{92A16F0A-0D83-4C59-B407-30DBEF750EBF}" dt="2023-04-09T07:14:24.165" v="3291"/>
        <pc:sldMkLst>
          <pc:docMk/>
          <pc:sldMk cId="1428867402" sldId="279"/>
        </pc:sldMkLst>
        <pc:picChg chg="add mod">
          <ac:chgData name="Govind Sharma" userId="fcdc010fc5335074" providerId="LiveId" clId="{92A16F0A-0D83-4C59-B407-30DBEF750EBF}" dt="2023-04-09T07:14:24.165" v="3291"/>
          <ac:picMkLst>
            <pc:docMk/>
            <pc:sldMk cId="1428867402" sldId="279"/>
            <ac:picMk id="3" creationId="{E0991ACA-49C5-88DA-B900-E865030DCD4C}"/>
          </ac:picMkLst>
        </pc:picChg>
      </pc:sldChg>
      <pc:sldChg chg="addSp modSp add">
        <pc:chgData name="Govind Sharma" userId="fcdc010fc5335074" providerId="LiveId" clId="{92A16F0A-0D83-4C59-B407-30DBEF750EBF}" dt="2023-04-10T15:19:36.062" v="4104" actId="1076"/>
        <pc:sldMkLst>
          <pc:docMk/>
          <pc:sldMk cId="2868798156" sldId="280"/>
        </pc:sldMkLst>
        <pc:picChg chg="add mod">
          <ac:chgData name="Govind Sharma" userId="fcdc010fc5335074" providerId="LiveId" clId="{92A16F0A-0D83-4C59-B407-30DBEF750EBF}" dt="2023-04-10T15:19:36.062" v="4104" actId="1076"/>
          <ac:picMkLst>
            <pc:docMk/>
            <pc:sldMk cId="2868798156" sldId="280"/>
            <ac:picMk id="1026" creationId="{2062C60A-2D35-F7B6-1903-02B343597CDA}"/>
          </ac:picMkLst>
        </pc:picChg>
      </pc:sldChg>
      <pc:sldChg chg="addSp delSp modSp add mod modNotesTx">
        <pc:chgData name="Govind Sharma" userId="fcdc010fc5335074" providerId="LiveId" clId="{92A16F0A-0D83-4C59-B407-30DBEF750EBF}" dt="2023-04-09T05:38:48.398" v="1510" actId="478"/>
        <pc:sldMkLst>
          <pc:docMk/>
          <pc:sldMk cId="1962322004" sldId="281"/>
        </pc:sldMkLst>
        <pc:spChg chg="del mod">
          <ac:chgData name="Govind Sharma" userId="fcdc010fc5335074" providerId="LiveId" clId="{92A16F0A-0D83-4C59-B407-30DBEF750EBF}" dt="2023-04-09T05:30:48.239" v="1110" actId="478"/>
          <ac:spMkLst>
            <pc:docMk/>
            <pc:sldMk cId="1962322004" sldId="281"/>
            <ac:spMk id="2" creationId="{42778CBD-C7E9-2470-1EC6-323E7683EF1D}"/>
          </ac:spMkLst>
        </pc:spChg>
        <pc:spChg chg="add del mod">
          <ac:chgData name="Govind Sharma" userId="fcdc010fc5335074" providerId="LiveId" clId="{92A16F0A-0D83-4C59-B407-30DBEF750EBF}" dt="2023-04-09T05:30:51.382" v="1113" actId="478"/>
          <ac:spMkLst>
            <pc:docMk/>
            <pc:sldMk cId="1962322004" sldId="281"/>
            <ac:spMk id="5" creationId="{EB90B63F-CBDF-B6BE-D5D3-899865E46C85}"/>
          </ac:spMkLst>
        </pc:spChg>
        <pc:grpChg chg="add del mod">
          <ac:chgData name="Govind Sharma" userId="fcdc010fc5335074" providerId="LiveId" clId="{92A16F0A-0D83-4C59-B407-30DBEF750EBF}" dt="2023-04-09T05:31:23.241" v="1129"/>
          <ac:grpSpMkLst>
            <pc:docMk/>
            <pc:sldMk cId="1962322004" sldId="281"/>
            <ac:grpSpMk id="9" creationId="{7E5D96C8-317F-A4E5-743A-00B5D3F2C589}"/>
          </ac:grpSpMkLst>
        </pc:grpChg>
        <pc:grpChg chg="mod">
          <ac:chgData name="Govind Sharma" userId="fcdc010fc5335074" providerId="LiveId" clId="{92A16F0A-0D83-4C59-B407-30DBEF750EBF}" dt="2023-04-09T05:31:21.781" v="1125"/>
          <ac:grpSpMkLst>
            <pc:docMk/>
            <pc:sldMk cId="1962322004" sldId="281"/>
            <ac:grpSpMk id="13" creationId="{975ABE1A-72DA-9734-09D3-EF2CA9911508}"/>
          </ac:grpSpMkLst>
        </pc:grpChg>
        <pc:picChg chg="mod">
          <ac:chgData name="Govind Sharma" userId="fcdc010fc5335074" providerId="LiveId" clId="{92A16F0A-0D83-4C59-B407-30DBEF750EBF}" dt="2023-04-09T05:30:53.289" v="1114" actId="1076"/>
          <ac:picMkLst>
            <pc:docMk/>
            <pc:sldMk cId="1962322004" sldId="281"/>
            <ac:picMk id="4" creationId="{F3EA2A36-7FBB-84E0-50F3-AE766C754B26}"/>
          </ac:picMkLst>
        </pc:picChg>
        <pc:inkChg chg="add del">
          <ac:chgData name="Govind Sharma" userId="fcdc010fc5335074" providerId="LiveId" clId="{92A16F0A-0D83-4C59-B407-30DBEF750EBF}" dt="2023-04-09T05:31:06.123" v="1116" actId="9405"/>
          <ac:inkMkLst>
            <pc:docMk/>
            <pc:sldMk cId="1962322004" sldId="281"/>
            <ac:inkMk id="6" creationId="{E11E6BB2-76C2-F61A-67DC-80535C5725AA}"/>
          </ac:inkMkLst>
        </pc:inkChg>
        <pc:inkChg chg="add del mod">
          <ac:chgData name="Govind Sharma" userId="fcdc010fc5335074" providerId="LiveId" clId="{92A16F0A-0D83-4C59-B407-30DBEF750EBF}" dt="2023-04-09T05:38:48.398" v="1510" actId="478"/>
          <ac:inkMkLst>
            <pc:docMk/>
            <pc:sldMk cId="1962322004" sldId="281"/>
            <ac:inkMk id="7" creationId="{5CFFD940-7E54-CE4D-071B-658B20A11977}"/>
          </ac:inkMkLst>
        </pc:inkChg>
        <pc:inkChg chg="add del mod">
          <ac:chgData name="Govind Sharma" userId="fcdc010fc5335074" providerId="LiveId" clId="{92A16F0A-0D83-4C59-B407-30DBEF750EBF}" dt="2023-04-09T05:31:23.241" v="1129"/>
          <ac:inkMkLst>
            <pc:docMk/>
            <pc:sldMk cId="1962322004" sldId="281"/>
            <ac:inkMk id="8" creationId="{4737A08B-2C7F-9D70-0AAB-D36494A57B3E}"/>
          </ac:inkMkLst>
        </pc:inkChg>
        <pc:inkChg chg="add del mod">
          <ac:chgData name="Govind Sharma" userId="fcdc010fc5335074" providerId="LiveId" clId="{92A16F0A-0D83-4C59-B407-30DBEF750EBF}" dt="2023-04-09T05:31:22.538" v="1127" actId="9405"/>
          <ac:inkMkLst>
            <pc:docMk/>
            <pc:sldMk cId="1962322004" sldId="281"/>
            <ac:inkMk id="10" creationId="{3DA8F407-E743-40A1-945E-35AEE540F1B7}"/>
          </ac:inkMkLst>
        </pc:inkChg>
        <pc:inkChg chg="add del mod">
          <ac:chgData name="Govind Sharma" userId="fcdc010fc5335074" providerId="LiveId" clId="{92A16F0A-0D83-4C59-B407-30DBEF750EBF}" dt="2023-04-09T05:31:21.983" v="1126" actId="9405"/>
          <ac:inkMkLst>
            <pc:docMk/>
            <pc:sldMk cId="1962322004" sldId="281"/>
            <ac:inkMk id="11" creationId="{ADB93D7B-2196-F0A5-3995-DE1949E0D160}"/>
          </ac:inkMkLst>
        </pc:inkChg>
        <pc:inkChg chg="add del mod">
          <ac:chgData name="Govind Sharma" userId="fcdc010fc5335074" providerId="LiveId" clId="{92A16F0A-0D83-4C59-B407-30DBEF750EBF}" dt="2023-04-09T05:31:21.781" v="1125"/>
          <ac:inkMkLst>
            <pc:docMk/>
            <pc:sldMk cId="1962322004" sldId="281"/>
            <ac:inkMk id="12" creationId="{0D882556-1B11-FBDB-553E-0E584C535DF9}"/>
          </ac:inkMkLst>
        </pc:inkChg>
      </pc:sldChg>
      <pc:sldChg chg="delSp modSp new mod">
        <pc:chgData name="Govind Sharma" userId="fcdc010fc5335074" providerId="LiveId" clId="{92A16F0A-0D83-4C59-B407-30DBEF750EBF}" dt="2023-04-09T06:03:09.782" v="2148" actId="478"/>
        <pc:sldMkLst>
          <pc:docMk/>
          <pc:sldMk cId="1568520296" sldId="282"/>
        </pc:sldMkLst>
        <pc:spChg chg="mod">
          <ac:chgData name="Govind Sharma" userId="fcdc010fc5335074" providerId="LiveId" clId="{92A16F0A-0D83-4C59-B407-30DBEF750EBF}" dt="2023-04-09T06:03:04.464" v="2146" actId="20577"/>
          <ac:spMkLst>
            <pc:docMk/>
            <pc:sldMk cId="1568520296" sldId="282"/>
            <ac:spMk id="2" creationId="{EE1FAA26-9D65-7BBA-8BEE-73785F1FAD99}"/>
          </ac:spMkLst>
        </pc:spChg>
        <pc:spChg chg="del mod">
          <ac:chgData name="Govind Sharma" userId="fcdc010fc5335074" providerId="LiveId" clId="{92A16F0A-0D83-4C59-B407-30DBEF750EBF}" dt="2023-04-09T06:03:09.782" v="2148" actId="478"/>
          <ac:spMkLst>
            <pc:docMk/>
            <pc:sldMk cId="1568520296" sldId="282"/>
            <ac:spMk id="3" creationId="{7EAC4DC7-0D9C-6495-FF98-FB99E0932553}"/>
          </ac:spMkLst>
        </pc:spChg>
      </pc:sldChg>
      <pc:sldChg chg="modSp add mod ord">
        <pc:chgData name="Govind Sharma" userId="fcdc010fc5335074" providerId="LiveId" clId="{92A16F0A-0D83-4C59-B407-30DBEF750EBF}" dt="2023-04-09T06:03:38.101" v="2210" actId="20577"/>
        <pc:sldMkLst>
          <pc:docMk/>
          <pc:sldMk cId="2680666663" sldId="283"/>
        </pc:sldMkLst>
        <pc:spChg chg="mod">
          <ac:chgData name="Govind Sharma" userId="fcdc010fc5335074" providerId="LiveId" clId="{92A16F0A-0D83-4C59-B407-30DBEF750EBF}" dt="2023-04-09T06:03:38.101" v="2210" actId="20577"/>
          <ac:spMkLst>
            <pc:docMk/>
            <pc:sldMk cId="2680666663" sldId="283"/>
            <ac:spMk id="2" creationId="{EE1FAA26-9D65-7BBA-8BEE-73785F1FAD99}"/>
          </ac:spMkLst>
        </pc:spChg>
      </pc:sldChg>
      <pc:sldChg chg="modSp add mod">
        <pc:chgData name="Govind Sharma" userId="fcdc010fc5335074" providerId="LiveId" clId="{92A16F0A-0D83-4C59-B407-30DBEF750EBF}" dt="2023-04-09T06:03:54.190" v="2225" actId="20577"/>
        <pc:sldMkLst>
          <pc:docMk/>
          <pc:sldMk cId="3949170620" sldId="284"/>
        </pc:sldMkLst>
        <pc:spChg chg="mod">
          <ac:chgData name="Govind Sharma" userId="fcdc010fc5335074" providerId="LiveId" clId="{92A16F0A-0D83-4C59-B407-30DBEF750EBF}" dt="2023-04-09T06:03:54.190" v="2225" actId="20577"/>
          <ac:spMkLst>
            <pc:docMk/>
            <pc:sldMk cId="3949170620" sldId="284"/>
            <ac:spMk id="2" creationId="{EE1FAA26-9D65-7BBA-8BEE-73785F1FAD99}"/>
          </ac:spMkLst>
        </pc:spChg>
      </pc:sldChg>
      <pc:sldChg chg="modSp new mod modNotesTx">
        <pc:chgData name="Govind Sharma" userId="fcdc010fc5335074" providerId="LiveId" clId="{92A16F0A-0D83-4C59-B407-30DBEF750EBF}" dt="2023-04-09T06:33:11.427" v="3154" actId="20577"/>
        <pc:sldMkLst>
          <pc:docMk/>
          <pc:sldMk cId="3865742894" sldId="285"/>
        </pc:sldMkLst>
        <pc:spChg chg="mod">
          <ac:chgData name="Govind Sharma" userId="fcdc010fc5335074" providerId="LiveId" clId="{92A16F0A-0D83-4C59-B407-30DBEF750EBF}" dt="2023-04-09T06:33:02.396" v="3151" actId="20577"/>
          <ac:spMkLst>
            <pc:docMk/>
            <pc:sldMk cId="3865742894" sldId="285"/>
            <ac:spMk id="2" creationId="{EB5F1877-8E28-5E97-6527-14771BEA8672}"/>
          </ac:spMkLst>
        </pc:spChg>
        <pc:spChg chg="mod">
          <ac:chgData name="Govind Sharma" userId="fcdc010fc5335074" providerId="LiveId" clId="{92A16F0A-0D83-4C59-B407-30DBEF750EBF}" dt="2023-04-09T06:33:11.427" v="3154" actId="20577"/>
          <ac:spMkLst>
            <pc:docMk/>
            <pc:sldMk cId="3865742894" sldId="285"/>
            <ac:spMk id="3" creationId="{3656DD07-CCD7-3071-EEB5-5F5733F8EC65}"/>
          </ac:spMkLst>
        </pc:spChg>
      </pc:sldChg>
      <pc:sldChg chg="addSp delSp modSp new mod">
        <pc:chgData name="Govind Sharma" userId="fcdc010fc5335074" providerId="LiveId" clId="{92A16F0A-0D83-4C59-B407-30DBEF750EBF}" dt="2023-04-10T15:07:10.528" v="4100" actId="20577"/>
        <pc:sldMkLst>
          <pc:docMk/>
          <pc:sldMk cId="395220765" sldId="286"/>
        </pc:sldMkLst>
        <pc:spChg chg="mod">
          <ac:chgData name="Govind Sharma" userId="fcdc010fc5335074" providerId="LiveId" clId="{92A16F0A-0D83-4C59-B407-30DBEF750EBF}" dt="2023-04-09T06:34:07.624" v="3171" actId="20577"/>
          <ac:spMkLst>
            <pc:docMk/>
            <pc:sldMk cId="395220765" sldId="286"/>
            <ac:spMk id="2" creationId="{02E48D1E-38DF-ED60-C543-A5FC8D619E15}"/>
          </ac:spMkLst>
        </pc:spChg>
        <pc:spChg chg="mod">
          <ac:chgData name="Govind Sharma" userId="fcdc010fc5335074" providerId="LiveId" clId="{92A16F0A-0D83-4C59-B407-30DBEF750EBF}" dt="2023-04-10T15:07:10.528" v="4100" actId="20577"/>
          <ac:spMkLst>
            <pc:docMk/>
            <pc:sldMk cId="395220765" sldId="286"/>
            <ac:spMk id="3" creationId="{39DA62CA-1F4A-B98B-F3AE-8E8B0EBC590A}"/>
          </ac:spMkLst>
        </pc:spChg>
        <pc:spChg chg="add del mod">
          <ac:chgData name="Govind Sharma" userId="fcdc010fc5335074" providerId="LiveId" clId="{92A16F0A-0D83-4C59-B407-30DBEF750EBF}" dt="2023-04-10T15:06:50.052" v="4088" actId="478"/>
          <ac:spMkLst>
            <pc:docMk/>
            <pc:sldMk cId="395220765" sldId="286"/>
            <ac:spMk id="4" creationId="{EC0E6279-64C1-3A3C-2544-BCF8D467D2C7}"/>
          </ac:spMkLst>
        </pc:spChg>
      </pc:sldChg>
      <pc:sldChg chg="addSp modSp add">
        <pc:chgData name="Govind Sharma" userId="fcdc010fc5335074" providerId="LiveId" clId="{92A16F0A-0D83-4C59-B407-30DBEF750EBF}" dt="2023-04-09T06:40:08.974" v="3286"/>
        <pc:sldMkLst>
          <pc:docMk/>
          <pc:sldMk cId="3564754650" sldId="287"/>
        </pc:sldMkLst>
        <pc:picChg chg="add mod">
          <ac:chgData name="Govind Sharma" userId="fcdc010fc5335074" providerId="LiveId" clId="{92A16F0A-0D83-4C59-B407-30DBEF750EBF}" dt="2023-04-09T06:40:08.974" v="3286"/>
          <ac:picMkLst>
            <pc:docMk/>
            <pc:sldMk cId="3564754650" sldId="287"/>
            <ac:picMk id="3" creationId="{D5F7474B-73F0-AC58-F51D-7AA22717F20F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jpg>
</file>

<file path=ppt/media/image31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CD8B6-CA14-4771-8890-9A093EF82E9C}" type="datetimeFigureOut">
              <a:rPr lang="en-CA" smtClean="0"/>
              <a:t>2023-04-10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FAF5F7-3893-439C-9ADA-7418B59DCD5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5405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 up into </a:t>
            </a:r>
            <a:r>
              <a:rPr lang="en-US" dirty="0" err="1"/>
              <a:t>coloured</a:t>
            </a:r>
            <a:r>
              <a:rPr lang="en-US" dirty="0"/>
              <a:t> chunks</a:t>
            </a:r>
          </a:p>
          <a:p>
            <a:r>
              <a:rPr lang="en-US" dirty="0"/>
              <a:t>DON’T REFERENCE COLOURS</a:t>
            </a:r>
          </a:p>
          <a:p>
            <a:r>
              <a:rPr lang="en-US" dirty="0" err="1"/>
              <a:t>Youtube</a:t>
            </a:r>
            <a:r>
              <a:rPr lang="en-US" dirty="0"/>
              <a:t> from home vs Seneca</a:t>
            </a:r>
          </a:p>
          <a:p>
            <a:r>
              <a:rPr lang="en-US" dirty="0"/>
              <a:t>Why pi?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6878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used my public </a:t>
            </a:r>
            <a:r>
              <a:rPr lang="en-US" dirty="0" err="1"/>
              <a:t>ip</a:t>
            </a:r>
            <a:r>
              <a:rPr lang="en-US" dirty="0"/>
              <a:t> for this but a better way would be to register a public </a:t>
            </a:r>
            <a:r>
              <a:rPr lang="en-US" dirty="0" err="1"/>
              <a:t>dns</a:t>
            </a:r>
            <a:r>
              <a:rPr lang="en-US" dirty="0"/>
              <a:t> entry, </a:t>
            </a:r>
            <a:r>
              <a:rPr lang="en-US" dirty="0" err="1"/>
              <a:t>essentialy</a:t>
            </a:r>
            <a:r>
              <a:rPr lang="en-US" dirty="0"/>
              <a:t> pointing a domain name to a </a:t>
            </a:r>
            <a:r>
              <a:rPr lang="en-US" dirty="0" err="1"/>
              <a:t>ip</a:t>
            </a:r>
            <a:r>
              <a:rPr lang="en-US" dirty="0"/>
              <a:t> address, </a:t>
            </a:r>
          </a:p>
          <a:p>
            <a:r>
              <a:rPr lang="en-US" dirty="0"/>
              <a:t>In my case, choosing </a:t>
            </a:r>
            <a:r>
              <a:rPr lang="en-US" dirty="0" err="1"/>
              <a:t>wireguard</a:t>
            </a:r>
            <a:r>
              <a:rPr lang="en-US" dirty="0"/>
              <a:t>, this does not matter as all the information such as the public </a:t>
            </a:r>
            <a:r>
              <a:rPr lang="en-US" dirty="0" err="1"/>
              <a:t>ip</a:t>
            </a:r>
            <a:r>
              <a:rPr lang="en-US" dirty="0"/>
              <a:t> is in a config file and aren’t </a:t>
            </a:r>
            <a:r>
              <a:rPr lang="en-US" dirty="0" err="1"/>
              <a:t>nessisary</a:t>
            </a:r>
            <a:r>
              <a:rPr lang="en-US" dirty="0"/>
              <a:t> to remember. </a:t>
            </a:r>
          </a:p>
          <a:p>
            <a:r>
              <a:rPr lang="en-US" dirty="0"/>
              <a:t>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5477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my laptop I used the secure copy command to copy over the config file I created for my laptop, I then transferred it to my desktop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92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someone gets the config file they can connect to your </a:t>
            </a:r>
            <a:r>
              <a:rPr lang="en-US" dirty="0" err="1"/>
              <a:t>VPNso</a:t>
            </a:r>
            <a:r>
              <a:rPr lang="en-US" dirty="0"/>
              <a:t> it should be kept secret and potentially hidden, </a:t>
            </a:r>
          </a:p>
          <a:p>
            <a:r>
              <a:rPr lang="en-US" dirty="0"/>
              <a:t>Could keep it on a flash drive in cold storage</a:t>
            </a:r>
          </a:p>
          <a:p>
            <a:r>
              <a:rPr lang="en-US" dirty="0"/>
              <a:t>Or on a secondary account so that main work is done on one and </a:t>
            </a:r>
            <a:r>
              <a:rPr lang="en-US" dirty="0" err="1"/>
              <a:t>vpn</a:t>
            </a:r>
            <a:r>
              <a:rPr lang="en-US" dirty="0"/>
              <a:t> needed work can be done on a separate seldom used account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8270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Power, </a:t>
            </a:r>
          </a:p>
          <a:p>
            <a:r>
              <a:rPr lang="en-US" dirty="0" err="1"/>
              <a:t>Smol</a:t>
            </a:r>
            <a:endParaRPr lang="en-US" dirty="0"/>
          </a:p>
          <a:p>
            <a:r>
              <a:rPr lang="en-US" dirty="0"/>
              <a:t>Space, temps</a:t>
            </a:r>
          </a:p>
          <a:p>
            <a:endParaRPr lang="en-US" dirty="0"/>
          </a:p>
          <a:p>
            <a:r>
              <a:rPr lang="en-US" dirty="0"/>
              <a:t>Big </a:t>
            </a:r>
            <a:r>
              <a:rPr lang="en-US" dirty="0" err="1"/>
              <a:t>vpn</a:t>
            </a:r>
            <a:r>
              <a:rPr lang="en-US" dirty="0"/>
              <a:t> needs big </a:t>
            </a:r>
            <a:r>
              <a:rPr lang="en-US" dirty="0" err="1"/>
              <a:t>cpu</a:t>
            </a:r>
            <a:r>
              <a:rPr lang="en-US" dirty="0"/>
              <a:t> for encrypting for fast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837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Tunnel using config file </a:t>
            </a:r>
            <a:r>
              <a:rPr lang="en-US" dirty="0" err="1"/>
              <a:t>wireguard</a:t>
            </a:r>
            <a:endParaRPr lang="en-US" dirty="0"/>
          </a:p>
          <a:p>
            <a:r>
              <a:rPr lang="en-US" dirty="0"/>
              <a:t>Secure network tunnel</a:t>
            </a:r>
          </a:p>
          <a:p>
            <a:endParaRPr lang="en-US" dirty="0"/>
          </a:p>
          <a:p>
            <a:r>
              <a:rPr lang="en-US" dirty="0"/>
              <a:t>Seneca will only see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1375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 </a:t>
            </a:r>
            <a:r>
              <a:rPr lang="en-US" dirty="0" err="1"/>
              <a:t>sd</a:t>
            </a:r>
            <a:r>
              <a:rPr lang="en-US" dirty="0"/>
              <a:t> format with name and </a:t>
            </a:r>
            <a:r>
              <a:rPr lang="en-US" dirty="0" err="1"/>
              <a:t>ssh</a:t>
            </a:r>
            <a:r>
              <a:rPr lang="en-US" dirty="0"/>
              <a:t> enabled for headless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2431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</a:t>
            </a:r>
            <a:r>
              <a:rPr lang="en-US" dirty="0" err="1"/>
              <a:t>ip</a:t>
            </a:r>
            <a:r>
              <a:rPr lang="en-US" dirty="0"/>
              <a:t> and </a:t>
            </a:r>
            <a:r>
              <a:rPr lang="en-US" dirty="0" err="1"/>
              <a:t>ssh</a:t>
            </a:r>
            <a:r>
              <a:rPr lang="en-US" dirty="0"/>
              <a:t> login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4184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Ipv6 force routing to prevent ipv6 leaking</a:t>
            </a:r>
          </a:p>
          <a:p>
            <a:r>
              <a:rPr lang="en-US" dirty="0"/>
              <a:t>Ipv6 leaking is when you connect to a webserver that uses ipv6 for its server and internet connectivity but the </a:t>
            </a:r>
            <a:r>
              <a:rPr lang="en-US" dirty="0" err="1"/>
              <a:t>vpn</a:t>
            </a:r>
            <a:r>
              <a:rPr lang="en-US" dirty="0"/>
              <a:t> is only using ipv4 (if ipv6 is disabled or if it sent force routed for packets)</a:t>
            </a:r>
          </a:p>
          <a:p>
            <a:endParaRPr lang="en-US" dirty="0"/>
          </a:p>
          <a:p>
            <a:r>
              <a:rPr lang="en-US" dirty="0"/>
              <a:t>The server is connecting to your </a:t>
            </a:r>
            <a:r>
              <a:rPr lang="en-US" dirty="0" err="1"/>
              <a:t>vpn</a:t>
            </a:r>
            <a:r>
              <a:rPr lang="en-US" dirty="0"/>
              <a:t> via ipv6 and because the </a:t>
            </a:r>
            <a:r>
              <a:rPr lang="en-US" dirty="0" err="1"/>
              <a:t>vpn</a:t>
            </a:r>
            <a:r>
              <a:rPr lang="en-US" dirty="0"/>
              <a:t> is not properly </a:t>
            </a:r>
            <a:r>
              <a:rPr lang="en-US" dirty="0" err="1"/>
              <a:t>configed</a:t>
            </a:r>
            <a:r>
              <a:rPr lang="en-US" dirty="0"/>
              <a:t> for it the webserver sees your actual </a:t>
            </a:r>
            <a:r>
              <a:rPr lang="en-US" dirty="0" err="1"/>
              <a:t>ip</a:t>
            </a:r>
            <a:r>
              <a:rPr lang="en-US" dirty="0"/>
              <a:t> in </a:t>
            </a:r>
            <a:r>
              <a:rPr lang="en-US" dirty="0" err="1"/>
              <a:t>senecas</a:t>
            </a:r>
            <a:r>
              <a:rPr lang="en-US" dirty="0"/>
              <a:t> network </a:t>
            </a:r>
          </a:p>
          <a:p>
            <a:r>
              <a:rPr lang="en-US" dirty="0"/>
              <a:t>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3779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Openvpn</a:t>
            </a:r>
            <a:r>
              <a:rPr lang="en-US" dirty="0"/>
              <a:t> known and customizable but bloated and too big for a security audit</a:t>
            </a:r>
          </a:p>
          <a:p>
            <a:r>
              <a:rPr lang="en-US" dirty="0"/>
              <a:t>Wireguard is simple and strong, able to audit with one person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2044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rule in home router for port forwarding</a:t>
            </a:r>
          </a:p>
          <a:p>
            <a:r>
              <a:rPr lang="en-US" dirty="0"/>
              <a:t>Make sure only </a:t>
            </a:r>
            <a:r>
              <a:rPr lang="en-US" dirty="0" err="1"/>
              <a:t>udp</a:t>
            </a:r>
            <a:r>
              <a:rPr lang="en-US" dirty="0"/>
              <a:t> for security and only for one </a:t>
            </a:r>
            <a:r>
              <a:rPr lang="en-US" dirty="0" err="1"/>
              <a:t>ip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4064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</a:t>
            </a:r>
            <a:r>
              <a:rPr lang="en-US" dirty="0" err="1"/>
              <a:t>blackpi</a:t>
            </a:r>
            <a:r>
              <a:rPr lang="en-US" dirty="0"/>
              <a:t> is the </a:t>
            </a:r>
            <a:r>
              <a:rPr lang="en-US" dirty="0" err="1"/>
              <a:t>dns</a:t>
            </a:r>
            <a:r>
              <a:rPr lang="en-US" dirty="0"/>
              <a:t> server that runs </a:t>
            </a:r>
            <a:r>
              <a:rPr lang="en-US" dirty="0" err="1"/>
              <a:t>pihole</a:t>
            </a:r>
            <a:r>
              <a:rPr lang="en-US" dirty="0"/>
              <a:t> a software that helps to sink all </a:t>
            </a:r>
            <a:r>
              <a:rPr lang="en-US" dirty="0" err="1"/>
              <a:t>dns</a:t>
            </a:r>
            <a:r>
              <a:rPr lang="en-US" dirty="0"/>
              <a:t> queries to common ad servers, it helps to block adds</a:t>
            </a:r>
          </a:p>
          <a:p>
            <a:r>
              <a:rPr lang="en-US" dirty="0"/>
              <a:t>This is one of the resources one might need to access, 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AF5F7-3893-439C-9ADA-7418B59DCD5D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0120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28601-7D5D-1682-AB1F-ADD3E6DC8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VPN: WHY AND HOW 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C6717A-D445-5EF1-E6FB-A3159CDE81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Govind Sharma | 162391189</a:t>
            </a:r>
          </a:p>
          <a:p>
            <a:r>
              <a:rPr lang="en-US" dirty="0"/>
              <a:t>Ops300</a:t>
            </a:r>
          </a:p>
          <a:p>
            <a:r>
              <a:rPr lang="en-US" dirty="0"/>
              <a:t>8 April 2023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329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140A0A-AB1A-A56E-E8BD-9321308FB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869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E21667-AEFF-E869-AAAA-9F9DB065E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793" y="189600"/>
            <a:ext cx="7964011" cy="621116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124894D-2DC4-AB75-9102-2B6833D025B6}"/>
              </a:ext>
            </a:extLst>
          </p:cNvPr>
          <p:cNvSpPr txBox="1">
            <a:spLocks/>
          </p:cNvSpPr>
          <p:nvPr/>
        </p:nvSpPr>
        <p:spPr>
          <a:xfrm>
            <a:off x="641196" y="821474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CA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0E3C6B-E6DF-2DF5-E4C0-B2BE930AE026}"/>
              </a:ext>
            </a:extLst>
          </p:cNvPr>
          <p:cNvSpPr txBox="1">
            <a:spLocks/>
          </p:cNvSpPr>
          <p:nvPr/>
        </p:nvSpPr>
        <p:spPr>
          <a:xfrm>
            <a:off x="641196" y="2706027"/>
            <a:ext cx="2015013" cy="11783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Mistake!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4330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C08D0D-F930-8B17-D85F-BF6E8CE1F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824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95DF6A-3ECD-B79F-BB0A-CACD83DC1F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977"/>
          <a:stretch/>
        </p:blipFill>
        <p:spPr>
          <a:xfrm>
            <a:off x="2503537" y="482292"/>
            <a:ext cx="7184925" cy="26349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402F48-7043-5141-C7A7-A2FA034FD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589"/>
          <a:stretch/>
        </p:blipFill>
        <p:spPr>
          <a:xfrm>
            <a:off x="2503537" y="3429000"/>
            <a:ext cx="7184925" cy="260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25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BE046F-B9A2-8103-C1B8-8C89CD685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379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48D1E-38DF-ED60-C543-A5FC8D61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Wireguard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A62CA-1F4A-B98B-F3AE-8E8B0EBC5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70365"/>
            <a:ext cx="4748643" cy="5198918"/>
          </a:xfrm>
        </p:spPr>
        <p:txBody>
          <a:bodyPr>
            <a:normAutofit/>
          </a:bodyPr>
          <a:lstStyle/>
          <a:p>
            <a:r>
              <a:rPr lang="en-US" dirty="0"/>
              <a:t>Secure network tunnel </a:t>
            </a:r>
          </a:p>
          <a:p>
            <a:pPr lvl="1"/>
            <a:r>
              <a:rPr lang="en-US" dirty="0"/>
              <a:t>Less than 4,000 lines of code</a:t>
            </a:r>
          </a:p>
          <a:p>
            <a:r>
              <a:rPr lang="en-US" b="0" i="0" dirty="0">
                <a:solidFill>
                  <a:srgbClr val="E8EAED"/>
                </a:solidFill>
                <a:effectLst/>
              </a:rPr>
              <a:t>Performance</a:t>
            </a:r>
          </a:p>
          <a:p>
            <a:pPr lvl="1"/>
            <a:r>
              <a:rPr lang="en-US" b="0" i="0" dirty="0">
                <a:solidFill>
                  <a:srgbClr val="E8EAED"/>
                </a:solidFill>
                <a:effectLst/>
              </a:rPr>
              <a:t>Light and efficient </a:t>
            </a:r>
          </a:p>
          <a:p>
            <a:r>
              <a:rPr lang="en-US" dirty="0">
                <a:solidFill>
                  <a:srgbClr val="E8EAED"/>
                </a:solidFill>
              </a:rPr>
              <a:t>Key Pair Exchange</a:t>
            </a:r>
            <a:endParaRPr lang="en-US" b="0" i="0" dirty="0">
              <a:solidFill>
                <a:srgbClr val="E8EAED"/>
              </a:solidFill>
              <a:effectLst/>
            </a:endParaRPr>
          </a:p>
          <a:p>
            <a:r>
              <a:rPr lang="en-US" dirty="0"/>
              <a:t>XChaCha20 Encryption</a:t>
            </a:r>
          </a:p>
          <a:p>
            <a:pPr lvl="1"/>
            <a:r>
              <a:rPr lang="en-US" dirty="0"/>
              <a:t>Stream Cipher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20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F9B0E5-1CC0-CE11-7821-E24A7D44D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048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8D20D-8256-92E3-B12E-859285A9A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638175"/>
            <a:ext cx="115824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3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B02F2C-1059-8AD2-C043-C478C285A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69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B56F5-0F85-AB46-5247-8119E8089A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194"/>
          <a:stretch/>
        </p:blipFill>
        <p:spPr>
          <a:xfrm>
            <a:off x="2113994" y="323416"/>
            <a:ext cx="7964011" cy="2720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34A4F5-61AA-13E7-36F8-8ADCC2C41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" r="-280" b="56194"/>
          <a:stretch/>
        </p:blipFill>
        <p:spPr>
          <a:xfrm>
            <a:off x="2113994" y="3250282"/>
            <a:ext cx="7964011" cy="272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81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1068-87A7-0E19-98C4-957A63E3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VPN?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8F4CB-9907-E7A8-C7C4-60BA02CA8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Encryption of traffic</a:t>
            </a:r>
          </a:p>
          <a:p>
            <a:r>
              <a:rPr lang="en-US" sz="3200" dirty="0"/>
              <a:t>Secure connection to network resources/assets</a:t>
            </a:r>
          </a:p>
          <a:p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606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EA2A36-7FBB-84E0-50F3-AE766C754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839" y="747486"/>
            <a:ext cx="9386322" cy="536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22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E165CE-C29C-3ADB-6E8F-BAE62D80A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50" y="323850"/>
            <a:ext cx="79629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6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5D0617-0846-9AEB-B7B7-60D2864656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825"/>
          <a:stretch/>
        </p:blipFill>
        <p:spPr>
          <a:xfrm>
            <a:off x="2113994" y="281853"/>
            <a:ext cx="7964011" cy="3240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665B6-FAF5-C777-49A9-0405BDF070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536"/>
          <a:stretch/>
        </p:blipFill>
        <p:spPr>
          <a:xfrm>
            <a:off x="2113994" y="3742026"/>
            <a:ext cx="7964011" cy="251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026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F271E5-1456-5AA6-C76C-CF4F5112C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70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AA26-9D65-7BBA-8BEE-73785F1FAD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Management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685202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42C05E-8DA6-18AD-C256-53F10A9FC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179"/>
          <a:stretch/>
        </p:blipFill>
        <p:spPr>
          <a:xfrm>
            <a:off x="263545" y="1299208"/>
            <a:ext cx="11664909" cy="425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364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7961D0-84E9-8317-5538-55DFD8C27D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877"/>
          <a:stretch/>
        </p:blipFill>
        <p:spPr>
          <a:xfrm>
            <a:off x="609600" y="1641703"/>
            <a:ext cx="10972799" cy="357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563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33479BA-1274-578E-C390-50F293E9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497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991ACA-49C5-88DA-B900-E865030DC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7" y="0"/>
            <a:ext cx="11959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67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F7474B-73F0-AC58-F51D-7AA22717F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632"/>
            <a:ext cx="12192000" cy="634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54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ECA05A3-BBD6-957E-68DD-0EA540780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353" y="228260"/>
            <a:ext cx="9109293" cy="640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523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1877-8E28-5E97-6527-14771BEA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(Do as I say not as I do)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6DD07-CCD7-3071-EEB5-5F5733F8E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the conf file secret, do not share it. </a:t>
            </a:r>
          </a:p>
          <a:p>
            <a:pPr lvl="1"/>
            <a:r>
              <a:rPr lang="en-US" sz="2000" dirty="0"/>
              <a:t>Flash Drive?</a:t>
            </a:r>
          </a:p>
          <a:p>
            <a:pPr lvl="1"/>
            <a:r>
              <a:rPr lang="en-US" sz="2000" dirty="0"/>
              <a:t>Secondary account?</a:t>
            </a:r>
            <a:endParaRPr lang="en-US" dirty="0"/>
          </a:p>
          <a:p>
            <a:r>
              <a:rPr lang="en-US" dirty="0"/>
              <a:t>Some VPNs are free, that means YOU are the product</a:t>
            </a:r>
          </a:p>
          <a:p>
            <a:r>
              <a:rPr lang="en-US" dirty="0"/>
              <a:t>IPv6 force routing to prevent IPv6 leaking</a:t>
            </a:r>
          </a:p>
          <a:p>
            <a:r>
              <a:rPr lang="en-US" dirty="0"/>
              <a:t>Regular automatic updating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65742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End GIFs | Tenor">
            <a:extLst>
              <a:ext uri="{FF2B5EF4-FFF2-40B4-BE49-F238E27FC236}">
                <a16:creationId xmlns:a16="http://schemas.microsoft.com/office/drawing/2014/main" id="{2062C60A-2D35-F7B6-1903-02B343597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540" y="261072"/>
            <a:ext cx="8620919" cy="633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79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78CBD-C7E9-2470-1EC6-323E7683E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2645227"/>
            <a:ext cx="1868713" cy="1045029"/>
          </a:xfrm>
        </p:spPr>
        <p:txBody>
          <a:bodyPr/>
          <a:lstStyle/>
          <a:p>
            <a:r>
              <a:rPr lang="en-US" dirty="0"/>
              <a:t>Why pi?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EA2A36-7FBB-84E0-50F3-AE766C754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415" y="747486"/>
            <a:ext cx="9386322" cy="536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03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114C98-6202-6725-BE0B-BE0C78547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565" y="142674"/>
            <a:ext cx="9352870" cy="657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292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AA26-9D65-7BBA-8BEE-73785F1FAD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80666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36F9F-ADDD-2661-862C-455DEE13B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84" y="783771"/>
            <a:ext cx="5916316" cy="4786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2DF386-0849-FC58-1F13-BDA94C74C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979" y="486228"/>
            <a:ext cx="5622724" cy="588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7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E61538-B1BC-6BDA-4FD3-C67798CB4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74" y="362857"/>
            <a:ext cx="10256410" cy="597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353566-61F3-B8F4-13F1-B557A7898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94" y="323416"/>
            <a:ext cx="7964011" cy="6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816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{38E09FF1-A620-49B4-AEA5-6A76EEA1D806}tf03457452</Template>
  <TotalTime>1421</TotalTime>
  <Words>480</Words>
  <Application>Microsoft Office PowerPoint</Application>
  <PresentationFormat>Widescreen</PresentationFormat>
  <Paragraphs>74</Paragraphs>
  <Slides>31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Celestial</vt:lpstr>
      <vt:lpstr>VPN: WHY AND HOW </vt:lpstr>
      <vt:lpstr>Why VPN?</vt:lpstr>
      <vt:lpstr>PowerPoint Presentation</vt:lpstr>
      <vt:lpstr>Why pi?</vt:lpstr>
      <vt:lpstr>PowerPoint Presentation</vt:lpstr>
      <vt:lpstr>Configuration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Wireguard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best practices (Do as I say not as I do)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VPN: WHY AND HOW</dc:title>
  <dc:creator>Govind Sharma</dc:creator>
  <cp:lastModifiedBy>Govind Sharma</cp:lastModifiedBy>
  <cp:revision>2</cp:revision>
  <dcterms:created xsi:type="dcterms:W3CDTF">2023-04-09T03:52:49Z</dcterms:created>
  <dcterms:modified xsi:type="dcterms:W3CDTF">2023-04-10T15:19:45Z</dcterms:modified>
</cp:coreProperties>
</file>

<file path=docProps/thumbnail.jpeg>
</file>